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12 — Bilan : portrait de classe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G+M · classe 6 · Niveau 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