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12 — Bilan : 9e en route vers la cycle terminal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9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