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Unité 10 — Musique et clips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1828800"/>
            <a:ext cx="8229600" cy="2743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t>Placeholder — à remplacer par la version finale.</a:t>
            </a:r>
          </a:p>
          <a:p>
            <a:pPr>
              <a:defRPr sz="1800"/>
            </a:pPr>
            <a:r>
              <a:t>Parcours G+M · classe 7 · Niveau M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