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10 — Argumenter en public (épreuve communicative)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E (lycée) · classe 12 · Niveau 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