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8 — Différences culturelles franco-allemandes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9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