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7 — Engagement citoyen des jeunes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G+M · classe 10 · Niveau 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