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5 — Médiation FR↔DE (épreuve finale)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E (lycée) · classe 12 · Niveau 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