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5 — J'aime, je n'aime pas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6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