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épreuve finale mock 2 — extrait littéraire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