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4 — Ma journée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E (lycée) · classe 6 · Niveau 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