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3 — Décolonisation littéraire (Maryse Condé)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12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