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Raconter le week-end (passé composé)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