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1 — Correspondance avec Montréal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G+M · classe 8 · Niveau 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