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10 — Project and Presentation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10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— Project and Presentation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