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Civic English: Rights and Voices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Civic English: Rights and Voices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