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1 — Transition After Grade 10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G+M · Klasse 10 · Niveau G+M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 — Transition After Grade 10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