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Year Review: Portfolio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Year Review: Portfolio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