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10 — Writing an Application Letter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9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 — Writing an Application Letter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