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40080" y="640080"/>
            <a:ext cx="10972800" cy="12801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4000" b="1">
                <a:solidFill>
                  <a:srgbClr val="222222"/>
                </a:solidFill>
              </a:rPr>
              <a:t>Unit 8 — Inequality and Voice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40080" y="2011680"/>
            <a:ext cx="1097280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000">
                <a:solidFill>
                  <a:srgbClr val="555555"/>
                </a:solidFill>
              </a:rPr>
              <a:t>Track G+M · Klasse 9 · Niveau G+M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3291840"/>
            <a:ext cx="10972800" cy="21945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400" i="1">
                <a:solidFill>
                  <a:srgbClr val="666666"/>
                </a:solidFill>
              </a:rPr>
              <a:t>Placeholder — replace with final presentation.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6126480"/>
            <a:ext cx="109728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200">
                <a:solidFill>
                  <a:srgbClr val="888888"/>
                </a:solidFill>
              </a:rPr>
              <a:t>© S. Le Boulanger · CC-BY-SA 4.0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Unit 8 — Inequality and Voice</dc:title>
  <dc:subject/>
  <dc:creator>S. Le Boulanger</dc:creator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