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6 — Writing an Opinion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G+M · Klasse 8 · Niveau G+M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6 — Writing an Opinion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