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11 — Plans for the Summer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7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11 — Plans for the Summer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