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9 — School Rules and Rights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G+M · Klasse 7 · Niveau G+M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9 — School Rules and Rights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