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6 — Food Cultures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7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— Food Cultures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