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4 — A Trip to Scotland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 — A Trip to Scotland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