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Growing 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Growing Up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