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7 — An Adventure Story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6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— An Adventure Story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