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5 — Daily Routines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G+M · Klasse 6 · Niveau G+M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5 — Daily Routines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