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12 — Klausur: Composition and Comment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12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— Klausur: Composition and Comment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