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11 — Klausur: Comprehension and Analysis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12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11 — Klausur: Comprehension and Analysis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