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7 — Mediation: An Academic Text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7 — Mediation: An Academic Text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