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11 — Public Speaking: Toward the Komm-Prüfung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11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11 — Public Speaking: Toward the Komm-Prüfung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