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10 — A Classic Text (Leistungsfach focus)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11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10 — A Classic Text (Leistungsfach focus)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