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A Modern Novel (Basisfach focus)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11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A Modern Novel (Basisfach focus)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