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6 — Media Literacy, Advanced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11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— Media Literacy, Advanced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