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5 — Poetry from the Anthology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11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5 — Poetry from the Anthology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