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4 — Short Stories and Style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11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— Short Stories and Style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