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3 — Post-Colonial Voices: An Introduction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11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3 — Post-Colonial Voices: An Introduction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