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11 — Public Speaking and Debate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10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11 — Public Speaking and Debate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