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9 — Short Fiction in the Classroom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9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— Short Fiction in the Classroom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