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Being a Friend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Being a Friend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