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3 — Media in Our Lives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7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— Media in Our Lives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