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 — First Day Back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7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— First Day Back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