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12 — Year-End Festival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6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— Year-End Festival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