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11 — Captain Cody's Map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6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11 — Captain Cody's Map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