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Friends and Feelings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Friends and Feelings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