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Food Around the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Food Around the World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