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Review and Show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Review and Show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