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7 — Weather and Seasons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5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 — Weather and Seasons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