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Home and My Room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Home and My Room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