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12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12 — Zukunftsvisionen: Was wird 2040 anders sein?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12 — Zukunftsvisionen: Was wird 2040 anders sein?</dc:title>
  <dc:subject>DaF Einheit 12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